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9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683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8484-0211-48C4-BA21-A467B25E769F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19E5-FCBA-4371-9196-FC03ECEAE9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47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19E5-FCBA-4371-9196-FC03ECEAE9A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39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Zeitung – Die andere Seite – </a:t>
            </a:r>
          </a:p>
          <a:p>
            <a:r>
              <a:rPr lang="de-DE" dirty="0"/>
              <a:t>NEU</a:t>
            </a:r>
          </a:p>
          <a:p>
            <a:r>
              <a:rPr lang="de-DE" dirty="0"/>
              <a:t>AG Impfstoffe Aufklärung</a:t>
            </a:r>
          </a:p>
          <a:p>
            <a:r>
              <a:rPr lang="de-DE" dirty="0"/>
              <a:t>AG Arbeitsplattform – Entwicklergruppe – Website, Wiki, Literaturverwaltung – Einpflegen der Dokumenten, Wiki, Themenpflege</a:t>
            </a:r>
          </a:p>
          <a:p>
            <a:r>
              <a:rPr lang="de-DE" dirty="0"/>
              <a:t>AG Schulpflicht</a:t>
            </a:r>
          </a:p>
          <a:p>
            <a:r>
              <a:rPr lang="de-DE" dirty="0"/>
              <a:t>AG Immunitätsbescheinigung</a:t>
            </a:r>
          </a:p>
          <a:p>
            <a:r>
              <a:rPr lang="de-DE" dirty="0"/>
              <a:t>AG Strategie psych. (Material)</a:t>
            </a:r>
          </a:p>
          <a:p>
            <a:r>
              <a:rPr lang="de-DE" dirty="0"/>
              <a:t>AG Corona Solution</a:t>
            </a:r>
          </a:p>
          <a:p>
            <a:r>
              <a:rPr lang="de-DE" dirty="0"/>
              <a:t>AG Den Haag</a:t>
            </a:r>
          </a:p>
          <a:p>
            <a:r>
              <a:rPr lang="de-DE" dirty="0"/>
              <a:t>AG Treatment </a:t>
            </a:r>
            <a:r>
              <a:rPr lang="de-DE" dirty="0" err="1"/>
              <a:t>Protocoll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Neu: AG Impfunfähigkeitsbescheinigung, AG Impfschäden Behandlung – Netzwerk von Therapeuten aufbauen, AG Podcast und Video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19E5-FCBA-4371-9196-FC03ECEAE9A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5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Zeitung – Die andere Seite – </a:t>
            </a:r>
          </a:p>
          <a:p>
            <a:r>
              <a:rPr lang="de-DE" dirty="0"/>
              <a:t>NEU</a:t>
            </a:r>
          </a:p>
          <a:p>
            <a:r>
              <a:rPr lang="de-DE" dirty="0"/>
              <a:t>AG Impfstoffe Aufklärung</a:t>
            </a:r>
          </a:p>
          <a:p>
            <a:r>
              <a:rPr lang="de-DE" dirty="0"/>
              <a:t>AG Arbeitsplattform – Entwicklergruppe – Website, Wiki, Literaturverwaltung – Einpflegen der Dokumenten, Wiki, Themenpflege</a:t>
            </a:r>
          </a:p>
          <a:p>
            <a:r>
              <a:rPr lang="de-DE" dirty="0"/>
              <a:t>AG Schulpflicht</a:t>
            </a:r>
          </a:p>
          <a:p>
            <a:r>
              <a:rPr lang="de-DE" dirty="0"/>
              <a:t>AG Immunitätsbescheinigung</a:t>
            </a:r>
          </a:p>
          <a:p>
            <a:r>
              <a:rPr lang="de-DE" dirty="0"/>
              <a:t>AG Strategie psych. (Material)</a:t>
            </a:r>
          </a:p>
          <a:p>
            <a:r>
              <a:rPr lang="de-DE" dirty="0"/>
              <a:t>AG Corona Solution</a:t>
            </a:r>
          </a:p>
          <a:p>
            <a:r>
              <a:rPr lang="de-DE" dirty="0"/>
              <a:t>AG Den Haag</a:t>
            </a:r>
          </a:p>
          <a:p>
            <a:r>
              <a:rPr lang="de-DE" dirty="0"/>
              <a:t>AG Treatment </a:t>
            </a:r>
            <a:r>
              <a:rPr lang="de-DE" dirty="0" err="1"/>
              <a:t>Protocoll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Neu: AG Impfunfähigkeitsbescheinigung, AG Impfschäden Behandlung – Netzwerk von Therapeuten aufbauen, AG Podcast und Video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19E5-FCBA-4371-9196-FC03ECEAE9A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31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Zeitung – Die andere Seite – </a:t>
            </a:r>
          </a:p>
          <a:p>
            <a:r>
              <a:rPr lang="de-DE" dirty="0"/>
              <a:t>NEU</a:t>
            </a:r>
          </a:p>
          <a:p>
            <a:r>
              <a:rPr lang="de-DE" dirty="0"/>
              <a:t>AG Impfstoffe Aufklärung</a:t>
            </a:r>
          </a:p>
          <a:p>
            <a:r>
              <a:rPr lang="de-DE" dirty="0"/>
              <a:t>AG Arbeitsplattform – Entwicklergruppe – Website, Wiki, Literaturverwaltung – Einpflegen der Dokumenten, Wiki, Themenpflege</a:t>
            </a:r>
          </a:p>
          <a:p>
            <a:r>
              <a:rPr lang="de-DE" dirty="0"/>
              <a:t>AG Schulpflicht</a:t>
            </a:r>
          </a:p>
          <a:p>
            <a:r>
              <a:rPr lang="de-DE" dirty="0"/>
              <a:t>AG Immunitätsbescheinigung</a:t>
            </a:r>
          </a:p>
          <a:p>
            <a:r>
              <a:rPr lang="de-DE" dirty="0"/>
              <a:t>AG Strategie psych. (Material)</a:t>
            </a:r>
          </a:p>
          <a:p>
            <a:r>
              <a:rPr lang="de-DE" dirty="0"/>
              <a:t>AG Corona Solution</a:t>
            </a:r>
          </a:p>
          <a:p>
            <a:r>
              <a:rPr lang="de-DE" dirty="0"/>
              <a:t>AG Den Haag</a:t>
            </a:r>
          </a:p>
          <a:p>
            <a:r>
              <a:rPr lang="de-DE" dirty="0"/>
              <a:t>AG Treatment </a:t>
            </a:r>
            <a:r>
              <a:rPr lang="de-DE" dirty="0" err="1"/>
              <a:t>Protocoll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Neu: AG Impfunfähigkeitsbescheinigung, AG Impfschäden Behandlung – Netzwerk von Therapeuten aufbauen, AG Podcast und Video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19E5-FCBA-4371-9196-FC03ECEAE9A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05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Zeitung – Die andere Seite – </a:t>
            </a:r>
          </a:p>
          <a:p>
            <a:r>
              <a:rPr lang="de-DE" dirty="0"/>
              <a:t>NEU</a:t>
            </a:r>
          </a:p>
          <a:p>
            <a:r>
              <a:rPr lang="de-DE" dirty="0"/>
              <a:t>AG Impfstoffe Aufklärung</a:t>
            </a:r>
          </a:p>
          <a:p>
            <a:r>
              <a:rPr lang="de-DE" dirty="0"/>
              <a:t>AG Arbeitsplattform – Entwicklergruppe – Website, Wiki, Literaturverwaltung – Einpflegen der Dokumenten, Wiki, Themenpflege</a:t>
            </a:r>
          </a:p>
          <a:p>
            <a:r>
              <a:rPr lang="de-DE" dirty="0"/>
              <a:t>AG Schulpflicht</a:t>
            </a:r>
          </a:p>
          <a:p>
            <a:r>
              <a:rPr lang="de-DE" dirty="0"/>
              <a:t>AG Immunitätsbescheinigung</a:t>
            </a:r>
          </a:p>
          <a:p>
            <a:r>
              <a:rPr lang="de-DE" dirty="0"/>
              <a:t>AG Strategie psych. (Material)</a:t>
            </a:r>
          </a:p>
          <a:p>
            <a:r>
              <a:rPr lang="de-DE" dirty="0"/>
              <a:t>AG Corona Solution</a:t>
            </a:r>
          </a:p>
          <a:p>
            <a:r>
              <a:rPr lang="de-DE" dirty="0"/>
              <a:t>AG Den Haag</a:t>
            </a:r>
          </a:p>
          <a:p>
            <a:r>
              <a:rPr lang="de-DE" dirty="0"/>
              <a:t>AG Treatment </a:t>
            </a:r>
            <a:r>
              <a:rPr lang="de-DE" dirty="0" err="1"/>
              <a:t>Protocoll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Neu: AG Impfunfähigkeitsbescheinigung, AG Impfschäden Behandlung – Netzwerk von Therapeuten aufbauen, AG Podcast und Video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19E5-FCBA-4371-9196-FC03ECEAE9A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999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Zeitung – Die andere Seite – </a:t>
            </a:r>
          </a:p>
          <a:p>
            <a:r>
              <a:rPr lang="de-DE" dirty="0"/>
              <a:t>NEU</a:t>
            </a:r>
          </a:p>
          <a:p>
            <a:r>
              <a:rPr lang="de-DE" dirty="0"/>
              <a:t>AG Impfstoffe Aufklärung</a:t>
            </a:r>
          </a:p>
          <a:p>
            <a:r>
              <a:rPr lang="de-DE" dirty="0"/>
              <a:t>AG Arbeitsplattform – Entwicklergruppe – Website, Wiki, Literaturverwaltung – Einpflegen der Dokumenten, Wiki, Themenpflege</a:t>
            </a:r>
          </a:p>
          <a:p>
            <a:r>
              <a:rPr lang="de-DE" dirty="0"/>
              <a:t>AG Schulpflicht</a:t>
            </a:r>
          </a:p>
          <a:p>
            <a:r>
              <a:rPr lang="de-DE" dirty="0"/>
              <a:t>AG Immunitätsbescheinigung</a:t>
            </a:r>
          </a:p>
          <a:p>
            <a:r>
              <a:rPr lang="de-DE" dirty="0"/>
              <a:t>AG Strategie psych. (Material)</a:t>
            </a:r>
          </a:p>
          <a:p>
            <a:r>
              <a:rPr lang="de-DE" dirty="0"/>
              <a:t>AG Corona Solution</a:t>
            </a:r>
          </a:p>
          <a:p>
            <a:r>
              <a:rPr lang="de-DE" dirty="0"/>
              <a:t>AG Den Haag</a:t>
            </a:r>
          </a:p>
          <a:p>
            <a:r>
              <a:rPr lang="de-DE" dirty="0"/>
              <a:t>AG Treatment </a:t>
            </a:r>
            <a:r>
              <a:rPr lang="de-DE" dirty="0" err="1"/>
              <a:t>Protocoll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Neu: AG Impfunfähigkeitsbescheinigung, AG Impfschäden Behandlung – Netzwerk von Therapeuten aufbauen, AG Podcast und Video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19E5-FCBA-4371-9196-FC03ECEAE9A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73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Zeitung – Die andere Seite – </a:t>
            </a:r>
          </a:p>
          <a:p>
            <a:r>
              <a:rPr lang="de-DE" dirty="0"/>
              <a:t>NEU</a:t>
            </a:r>
          </a:p>
          <a:p>
            <a:r>
              <a:rPr lang="de-DE" dirty="0"/>
              <a:t>AG Impfstoffe Aufklärung</a:t>
            </a:r>
          </a:p>
          <a:p>
            <a:r>
              <a:rPr lang="de-DE" dirty="0"/>
              <a:t>AG Arbeitsplattform – Entwicklergruppe – Website, Wiki, Literaturverwaltung – Einpflegen der Dokumenten, Wiki, Themenpflege</a:t>
            </a:r>
          </a:p>
          <a:p>
            <a:r>
              <a:rPr lang="de-DE" dirty="0"/>
              <a:t>AG Schulpflicht</a:t>
            </a:r>
          </a:p>
          <a:p>
            <a:r>
              <a:rPr lang="de-DE" dirty="0"/>
              <a:t>AG Immunitätsbescheinigung</a:t>
            </a:r>
          </a:p>
          <a:p>
            <a:r>
              <a:rPr lang="de-DE" dirty="0"/>
              <a:t>AG Strategie psych. (Material)</a:t>
            </a:r>
          </a:p>
          <a:p>
            <a:r>
              <a:rPr lang="de-DE" dirty="0"/>
              <a:t>AG Corona Solution</a:t>
            </a:r>
          </a:p>
          <a:p>
            <a:r>
              <a:rPr lang="de-DE" dirty="0"/>
              <a:t>AG Den Haag</a:t>
            </a:r>
          </a:p>
          <a:p>
            <a:r>
              <a:rPr lang="de-DE" dirty="0"/>
              <a:t>AG Treatment </a:t>
            </a:r>
            <a:r>
              <a:rPr lang="de-DE" dirty="0" err="1"/>
              <a:t>Protocoll</a:t>
            </a:r>
            <a:endParaRPr lang="de-DE" dirty="0"/>
          </a:p>
          <a:p>
            <a:endParaRPr lang="de-DE" dirty="0"/>
          </a:p>
          <a:p>
            <a:r>
              <a:rPr lang="de-DE" dirty="0"/>
              <a:t>Neu: AG Impfunfähigkeitsbescheinigung, AG Impfschäden Behandlung – Netzwerk von Therapeuten aufbauen, AG Podcast und Video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B19E5-FCBA-4371-9196-FC03ECEAE9A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9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2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5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5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3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7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2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8F09B8D-2C03-4B6A-AF11-481F9967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9091" b="9591"/>
          <a:stretch/>
        </p:blipFill>
        <p:spPr>
          <a:xfrm>
            <a:off x="-114280" y="-1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EC3BE-460D-4DC0-897C-87DEE78A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30" y="642594"/>
            <a:ext cx="6718433" cy="8091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b="1" cap="none" spc="0" dirty="0" err="1">
                <a:solidFill>
                  <a:srgbClr val="C00000"/>
                </a:solidFill>
              </a:rPr>
              <a:t>Expertcouncil</a:t>
            </a:r>
            <a:br>
              <a:rPr lang="en-US" sz="2200" b="1" cap="none" spc="0" dirty="0">
                <a:solidFill>
                  <a:srgbClr val="C00000"/>
                </a:solidFill>
              </a:rPr>
            </a:br>
            <a:br>
              <a:rPr lang="en-US" sz="2200" cap="none" spc="0" dirty="0">
                <a:solidFill>
                  <a:srgbClr val="C00000"/>
                </a:solidFill>
              </a:rPr>
            </a:br>
            <a:endParaRPr lang="en-US" sz="1600" cap="none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3C917-E480-4EDD-A38A-E4CFE602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31" y="1899821"/>
            <a:ext cx="6953108" cy="4135219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4AD69E-FD87-4B02-9477-DAF521265838}"/>
              </a:ext>
            </a:extLst>
          </p:cNvPr>
          <p:cNvSpPr txBox="1"/>
          <p:nvPr/>
        </p:nvSpPr>
        <p:spPr>
          <a:xfrm>
            <a:off x="671828" y="1047179"/>
            <a:ext cx="704569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Gründung (09/2021), aktuell 448 Teilnehmer</a:t>
            </a:r>
          </a:p>
          <a:p>
            <a:endParaRPr lang="de-DE" sz="1000" b="1" dirty="0"/>
          </a:p>
          <a:p>
            <a:r>
              <a:rPr lang="de-DE" b="1" dirty="0"/>
              <a:t>Hauptziele:</a:t>
            </a:r>
          </a:p>
          <a:p>
            <a:endParaRPr lang="de-DE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Interdisziplinärer, fachlicher Austausch und Diskurs unterschiedlicher Berufsgruppen (Wissenschaftler aus den Bereichen Medizin, Natur- Human- und Rechtswissenschaften, etc.)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Wissenstransfer und Synergieeffekte nutzen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Umfassende Aufklärung und Veröffentlichung von Daten und Fakten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800" dirty="0"/>
          </a:p>
          <a:p>
            <a:r>
              <a:rPr lang="de-DE" b="1" dirty="0"/>
              <a:t>Arbeitsgruppen</a:t>
            </a:r>
            <a:r>
              <a:rPr lang="de-DE" dirty="0"/>
              <a:t>: </a:t>
            </a:r>
          </a:p>
          <a:p>
            <a:endParaRPr lang="de-DE" sz="1000" dirty="0"/>
          </a:p>
          <a:p>
            <a:pPr marL="285750" indent="-285750">
              <a:buFontTx/>
              <a:buChar char="-"/>
            </a:pPr>
            <a:r>
              <a:rPr lang="de-DE" dirty="0"/>
              <a:t>AG Impfstoffe Analysen:</a:t>
            </a:r>
          </a:p>
          <a:p>
            <a:r>
              <a:rPr lang="de-DE" dirty="0"/>
              <a:t>     </a:t>
            </a:r>
            <a:r>
              <a:rPr lang="de-DE" sz="1600" dirty="0"/>
              <a:t>Erstellung von Dokumenten zur Veröffentlichung und</a:t>
            </a:r>
          </a:p>
          <a:p>
            <a:r>
              <a:rPr lang="de-DE" sz="1600" dirty="0"/>
              <a:t>     Information.</a:t>
            </a:r>
          </a:p>
          <a:p>
            <a:endParaRPr lang="de-DE" sz="1000" b="1" dirty="0"/>
          </a:p>
          <a:p>
            <a:pPr marL="285750" indent="-285750">
              <a:buFontTx/>
              <a:buChar char="-"/>
            </a:pPr>
            <a:r>
              <a:rPr lang="de-DE" dirty="0"/>
              <a:t>AG Therapeuten-Netzwerk: </a:t>
            </a:r>
          </a:p>
          <a:p>
            <a:r>
              <a:rPr lang="de-DE" dirty="0"/>
              <a:t>     </a:t>
            </a:r>
            <a:r>
              <a:rPr lang="de-DE" sz="1600" dirty="0"/>
              <a:t>Austausch, Schulung Long-Covid und Post-Vaccine, </a:t>
            </a:r>
            <a:r>
              <a:rPr lang="de-DE" sz="1600" dirty="0" err="1"/>
              <a:t>Konsil</a:t>
            </a:r>
            <a:endParaRPr lang="de-DE" sz="1600" dirty="0"/>
          </a:p>
          <a:p>
            <a:r>
              <a:rPr lang="de-DE" dirty="0"/>
              <a:t>     </a:t>
            </a:r>
            <a:r>
              <a:rPr lang="de-DE" b="1" dirty="0"/>
              <a:t>Zusammenstellung von Therapieansätzen</a:t>
            </a:r>
          </a:p>
          <a:p>
            <a:endParaRPr lang="de-DE" sz="1000" b="1" dirty="0"/>
          </a:p>
          <a:p>
            <a:pPr marL="285750" indent="-285750">
              <a:buFontTx/>
              <a:buChar char="-"/>
            </a:pPr>
            <a:r>
              <a:rPr lang="de-DE" sz="1600" dirty="0"/>
              <a:t>Weitere </a:t>
            </a:r>
            <a:r>
              <a:rPr lang="de-DE" sz="1600" dirty="0" err="1"/>
              <a:t>AG`s</a:t>
            </a:r>
            <a:r>
              <a:rPr lang="de-DE" sz="1600" dirty="0"/>
              <a:t> über: C-Tests, Masernimpfpflicht, Journalismus, Wiki/Studien, Phytotherapie/NEM, 5 G, Schulpflicht, etc.</a:t>
            </a:r>
          </a:p>
          <a:p>
            <a:r>
              <a:rPr lang="de-DE" sz="1600" dirty="0"/>
              <a:t>       </a:t>
            </a:r>
          </a:p>
          <a:p>
            <a:r>
              <a:rPr lang="de-DE" sz="1600" dirty="0"/>
              <a:t> 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5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8F09B8D-2C03-4B6A-AF11-481F9967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9091" b="9591"/>
          <a:stretch/>
        </p:blipFill>
        <p:spPr>
          <a:xfrm>
            <a:off x="-114280" y="-1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EC3BE-460D-4DC0-897C-87DEE78A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30" y="642594"/>
            <a:ext cx="6718433" cy="809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endParaRPr lang="en-US" sz="1600" cap="none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3C917-E480-4EDD-A38A-E4CFE602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30" y="1451765"/>
            <a:ext cx="7045692" cy="503133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3256DD-0C83-039D-644F-67A9DB91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18" y="45792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52109D-B58B-042E-091A-168422004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62" y="237732"/>
            <a:ext cx="7589222" cy="63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8F09B8D-2C03-4B6A-AF11-481F9967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9091" b="9591"/>
          <a:stretch/>
        </p:blipFill>
        <p:spPr>
          <a:xfrm>
            <a:off x="-114280" y="-1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EC3BE-460D-4DC0-897C-87DEE78A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30" y="642594"/>
            <a:ext cx="6718433" cy="809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Ergänzung</a:t>
            </a: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verschiedenster</a:t>
            </a: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Behandlungsprotokolle</a:t>
            </a: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3C917-E480-4EDD-A38A-E4CFE602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30" y="1451765"/>
            <a:ext cx="7045692" cy="503133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3256DD-0C83-039D-644F-67A9DB91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18" y="45792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4486A1-BD54-2B2F-166B-C7700DDCA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9" y="1451753"/>
            <a:ext cx="6492803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6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8F09B8D-2C03-4B6A-AF11-481F9967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9091" b="9591"/>
          <a:stretch/>
        </p:blipFill>
        <p:spPr>
          <a:xfrm>
            <a:off x="-114280" y="-1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EC3BE-460D-4DC0-897C-87DEE78A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30" y="642594"/>
            <a:ext cx="6718433" cy="809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</a:t>
            </a:r>
            <a:r>
              <a:rPr lang="en-US" sz="1800" b="1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enthält</a:t>
            </a:r>
            <a:r>
              <a:rPr lang="en-US" sz="18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</a:t>
            </a:r>
            <a:r>
              <a:rPr lang="en-US" sz="1800" b="1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Dokument</a:t>
            </a:r>
            <a:r>
              <a:rPr lang="en-US" sz="18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3C917-E480-4EDD-A38A-E4CFE602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30" y="1451765"/>
            <a:ext cx="7045692" cy="503133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287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Übersicht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Leitsymptome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287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verschiedenste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Diagnostik-Ansätze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287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Übersicht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wichtiger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spezieller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Labore</a:t>
            </a:r>
          </a:p>
          <a:p>
            <a:pPr marL="10287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Verschiedenste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sehr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umfassende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Therapie-Ansätze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Therapie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-Schemata –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sowohl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medizinische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als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auch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naturheilkundliche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orthomolekulare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phytotherapeutische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homöopathische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Ansätze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CDL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Protokolle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Detox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Maßnahmen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Übersicht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Apotheken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Therapeutenverzeichnisse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bzw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Übersicht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Plattformen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Therapeuten-Netzwerken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impfgeschädigten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Menschen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helfen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Bisher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bekannte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Inhaltsstoffe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C-”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Impfungen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Links,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Quellen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Telegram-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Kanäle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Netzwerk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Humane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Medizin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Druck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Verteilung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Dokuments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alle Ärzte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3256DD-0C83-039D-644F-67A9DB91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18" y="45792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50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8F09B8D-2C03-4B6A-AF11-481F9967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9091" b="9591"/>
          <a:stretch/>
        </p:blipFill>
        <p:spPr>
          <a:xfrm>
            <a:off x="-114280" y="-1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EC3BE-460D-4DC0-897C-87DEE78A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30" y="642594"/>
            <a:ext cx="6718433" cy="809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en-US" sz="2000" b="1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Expertcouncil</a:t>
            </a:r>
            <a:r>
              <a:rPr lang="en-US" sz="20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Kongress</a:t>
            </a:r>
            <a:b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Anmeldung</a:t>
            </a: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expertcouncil@swisscows.email</a:t>
            </a:r>
            <a:endParaRPr lang="en-US" sz="1600" cap="none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3C917-E480-4EDD-A38A-E4CFE602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30" y="1451765"/>
            <a:ext cx="7045692" cy="503133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3256DD-0C83-039D-644F-67A9DB91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18" y="45792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3F44E6-7197-C3D1-E65A-3580E1C75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55" y="1451753"/>
            <a:ext cx="3566469" cy="48086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9FE2753-7F69-E180-AE8B-225E0EFBA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695" y="555214"/>
            <a:ext cx="2806709" cy="59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8F09B8D-2C03-4B6A-AF11-481F9967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9091" b="9591"/>
          <a:stretch/>
        </p:blipFill>
        <p:spPr>
          <a:xfrm>
            <a:off x="-114280" y="-1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EC3BE-460D-4DC0-897C-87DEE78A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30" y="642594"/>
            <a:ext cx="6718433" cy="809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en-US" sz="2000" b="1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Expertcouncil</a:t>
            </a:r>
            <a:r>
              <a:rPr lang="en-US" sz="20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Kongress</a:t>
            </a:r>
            <a:br>
              <a:rPr lang="en-US" sz="20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Anmeldung</a:t>
            </a:r>
            <a:r>
              <a:rPr lang="en-US" sz="1600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600" cap="none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expertcouncil@swisscows.email</a:t>
            </a:r>
            <a:endParaRPr lang="en-US" sz="1600" cap="none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3C917-E480-4EDD-A38A-E4CFE602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30" y="1451765"/>
            <a:ext cx="7045692" cy="503133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3256DD-0C83-039D-644F-67A9DB91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18" y="45792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9B18AB-FC50-2B14-1DFF-95BF1F416F09}"/>
              </a:ext>
            </a:extLst>
          </p:cNvPr>
          <p:cNvSpPr txBox="1"/>
          <p:nvPr/>
        </p:nvSpPr>
        <p:spPr>
          <a:xfrm>
            <a:off x="1028700" y="1638300"/>
            <a:ext cx="5391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Referenten: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Dr. Dr. Alexandra </a:t>
            </a:r>
            <a:r>
              <a:rPr lang="de-DE" dirty="0" err="1"/>
              <a:t>Bodmann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Florian Schilling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Dr. Kurt Müller</a:t>
            </a:r>
          </a:p>
          <a:p>
            <a:pPr marL="285750" indent="-285750">
              <a:buFontTx/>
              <a:buChar char="-"/>
            </a:pPr>
            <a:r>
              <a:rPr lang="de-DE" dirty="0"/>
              <a:t>Ursula </a:t>
            </a:r>
            <a:r>
              <a:rPr lang="de-DE" dirty="0" err="1"/>
              <a:t>Ehrhorn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Heike Sensendorf</a:t>
            </a:r>
          </a:p>
          <a:p>
            <a:pPr marL="285750" indent="-285750">
              <a:buFontTx/>
              <a:buChar char="-"/>
            </a:pPr>
            <a:r>
              <a:rPr lang="de-DE" dirty="0"/>
              <a:t>Thomas Schwabe</a:t>
            </a:r>
          </a:p>
          <a:p>
            <a:pPr marL="285750" indent="-285750">
              <a:buFontTx/>
              <a:buChar char="-"/>
            </a:pPr>
            <a:r>
              <a:rPr lang="de-DE" dirty="0"/>
              <a:t>Prof. Dr. Brigitte König</a:t>
            </a:r>
          </a:p>
          <a:p>
            <a:pPr marL="285750" indent="-285750">
              <a:buFontTx/>
              <a:buChar char="-"/>
            </a:pPr>
            <a:r>
              <a:rPr lang="de-DE" dirty="0"/>
              <a:t>Uwe Gröber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Assoc.Prof</a:t>
            </a:r>
            <a:r>
              <a:rPr lang="de-DE" dirty="0"/>
              <a:t>. Dr. John Ionescu </a:t>
            </a:r>
          </a:p>
          <a:p>
            <a:pPr marL="285750" indent="-285750">
              <a:buFontTx/>
              <a:buChar char="-"/>
            </a:pPr>
            <a:r>
              <a:rPr lang="de-DE" dirty="0"/>
              <a:t>Julien </a:t>
            </a:r>
            <a:r>
              <a:rPr lang="de-DE" dirty="0" err="1"/>
              <a:t>Dufayet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Special Guest/Überraschungsgast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84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08F09B8D-2C03-4B6A-AF11-481F9967E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9091" b="9591"/>
          <a:stretch/>
        </p:blipFill>
        <p:spPr>
          <a:xfrm>
            <a:off x="-114280" y="-1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6EC3BE-460D-4DC0-897C-87DEE78A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30" y="642594"/>
            <a:ext cx="6718433" cy="809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cap="none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DANKE!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3C917-E480-4EDD-A38A-E4CFE602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830" y="1451765"/>
            <a:ext cx="7045692" cy="503133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Links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unseren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Dokumenten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https://t.me/agimpfstoffe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Links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unserem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Vereins-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Kanal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https://t.me/expertcouncil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3256DD-0C83-039D-644F-67A9DB91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18" y="45792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9B18AB-FC50-2B14-1DFF-95BF1F416F09}"/>
              </a:ext>
            </a:extLst>
          </p:cNvPr>
          <p:cNvSpPr txBox="1"/>
          <p:nvPr/>
        </p:nvSpPr>
        <p:spPr>
          <a:xfrm>
            <a:off x="1047361" y="3187182"/>
            <a:ext cx="539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285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TM10001114[[fn=Katalog]]</Template>
  <TotalTime>0</TotalTime>
  <Words>703</Words>
  <Application>Microsoft Office PowerPoint</Application>
  <PresentationFormat>Breitbild</PresentationFormat>
  <Paragraphs>143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Garamond</vt:lpstr>
      <vt:lpstr>Selawik Light</vt:lpstr>
      <vt:lpstr>Speak Pro</vt:lpstr>
      <vt:lpstr>SavonVTI</vt:lpstr>
      <vt:lpstr>Expertcouncil  </vt:lpstr>
      <vt:lpstr>PowerPoint-Präsentation</vt:lpstr>
      <vt:lpstr>Zusammenfassung und Ergänzung verschiedenster Behandlungsprotokolle!</vt:lpstr>
      <vt:lpstr>Was enthält das Dokument?</vt:lpstr>
      <vt:lpstr>1. Expertcouncil Kongress    Anmeldung: expertcouncil@swisscows.email</vt:lpstr>
      <vt:lpstr>1. Expertcouncil Kongress    Anmeldung: expertcouncil@swisscows.email</vt:lpstr>
      <vt:lpstr>DANKE!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Expertenrat Videocall 16.11.2021  Prävention und Behandlung von Covid / Begleitung von Nebenwirkungen und Schäden Gentherapierter / mögliche Vaccine Induced Enhancment oder ADE-Gefahr / Stärkung Immunsystem</dc:title>
  <dc:creator>Helena K</dc:creator>
  <cp:lastModifiedBy>Helena K</cp:lastModifiedBy>
  <cp:revision>49</cp:revision>
  <dcterms:created xsi:type="dcterms:W3CDTF">2021-11-16T17:29:20Z</dcterms:created>
  <dcterms:modified xsi:type="dcterms:W3CDTF">2023-02-02T20:41:03Z</dcterms:modified>
</cp:coreProperties>
</file>