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42F40-DF78-4CDD-B0A5-A2BF136AF0CB}" v="4" dt="2023-03-03T16:22:32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k Volker Seeling" userId="8df1d26b-f8b8-4cb7-98b5-17ea2927e8c1" providerId="ADAL" clId="{C6C42F40-DF78-4CDD-B0A5-A2BF136AF0CB}"/>
    <pc:docChg chg="custSel modSld">
      <pc:chgData name="Dirk Volker Seeling" userId="8df1d26b-f8b8-4cb7-98b5-17ea2927e8c1" providerId="ADAL" clId="{C6C42F40-DF78-4CDD-B0A5-A2BF136AF0CB}" dt="2023-03-03T16:27:10.810" v="923" actId="20577"/>
      <pc:docMkLst>
        <pc:docMk/>
      </pc:docMkLst>
      <pc:sldChg chg="addSp modSp mod">
        <pc:chgData name="Dirk Volker Seeling" userId="8df1d26b-f8b8-4cb7-98b5-17ea2927e8c1" providerId="ADAL" clId="{C6C42F40-DF78-4CDD-B0A5-A2BF136AF0CB}" dt="2023-03-03T16:27:10.810" v="923" actId="20577"/>
        <pc:sldMkLst>
          <pc:docMk/>
          <pc:sldMk cId="2323741689" sldId="258"/>
        </pc:sldMkLst>
        <pc:spChg chg="mod">
          <ac:chgData name="Dirk Volker Seeling" userId="8df1d26b-f8b8-4cb7-98b5-17ea2927e8c1" providerId="ADAL" clId="{C6C42F40-DF78-4CDD-B0A5-A2BF136AF0CB}" dt="2023-03-03T16:25:49.970" v="853" actId="20577"/>
          <ac:spMkLst>
            <pc:docMk/>
            <pc:sldMk cId="2323741689" sldId="258"/>
            <ac:spMk id="5" creationId="{E05804C4-5D9A-1CCF-0398-BE65B60BCF46}"/>
          </ac:spMkLst>
        </pc:spChg>
        <pc:spChg chg="add mod">
          <ac:chgData name="Dirk Volker Seeling" userId="8df1d26b-f8b8-4cb7-98b5-17ea2927e8c1" providerId="ADAL" clId="{C6C42F40-DF78-4CDD-B0A5-A2BF136AF0CB}" dt="2023-03-03T16:27:10.810" v="923" actId="20577"/>
          <ac:spMkLst>
            <pc:docMk/>
            <pc:sldMk cId="2323741689" sldId="258"/>
            <ac:spMk id="6" creationId="{200B85C8-2CAF-EA84-ACF9-E26C3929EC1B}"/>
          </ac:spMkLst>
        </pc:spChg>
        <pc:spChg chg="mod">
          <ac:chgData name="Dirk Volker Seeling" userId="8df1d26b-f8b8-4cb7-98b5-17ea2927e8c1" providerId="ADAL" clId="{C6C42F40-DF78-4CDD-B0A5-A2BF136AF0CB}" dt="2023-03-03T16:20:21.974" v="523" actId="1035"/>
          <ac:spMkLst>
            <pc:docMk/>
            <pc:sldMk cId="2323741689" sldId="258"/>
            <ac:spMk id="7" creationId="{5B883A0D-8E99-01F0-CB81-0C85C15EB830}"/>
          </ac:spMkLst>
        </pc:spChg>
        <pc:spChg chg="mod">
          <ac:chgData name="Dirk Volker Seeling" userId="8df1d26b-f8b8-4cb7-98b5-17ea2927e8c1" providerId="ADAL" clId="{C6C42F40-DF78-4CDD-B0A5-A2BF136AF0CB}" dt="2023-03-03T16:20:46.591" v="594" actId="20577"/>
          <ac:spMkLst>
            <pc:docMk/>
            <pc:sldMk cId="2323741689" sldId="258"/>
            <ac:spMk id="8" creationId="{057525A6-D457-DE4F-7F3B-146A774CEEC0}"/>
          </ac:spMkLst>
        </pc:spChg>
        <pc:spChg chg="mod">
          <ac:chgData name="Dirk Volker Seeling" userId="8df1d26b-f8b8-4cb7-98b5-17ea2927e8c1" providerId="ADAL" clId="{C6C42F40-DF78-4CDD-B0A5-A2BF136AF0CB}" dt="2023-03-03T16:20:21.974" v="523" actId="1035"/>
          <ac:spMkLst>
            <pc:docMk/>
            <pc:sldMk cId="2323741689" sldId="258"/>
            <ac:spMk id="9" creationId="{D77432CE-37F3-B59C-58DE-A5FFFA70EDBC}"/>
          </ac:spMkLst>
        </pc:spChg>
        <pc:spChg chg="mod">
          <ac:chgData name="Dirk Volker Seeling" userId="8df1d26b-f8b8-4cb7-98b5-17ea2927e8c1" providerId="ADAL" clId="{C6C42F40-DF78-4CDD-B0A5-A2BF136AF0CB}" dt="2023-03-03T16:20:40.793" v="571" actId="27636"/>
          <ac:spMkLst>
            <pc:docMk/>
            <pc:sldMk cId="2323741689" sldId="258"/>
            <ac:spMk id="10" creationId="{ACBBC31B-46B8-D21C-91CC-5BCC3E4FE904}"/>
          </ac:spMkLst>
        </pc:spChg>
        <pc:spChg chg="add mod">
          <ac:chgData name="Dirk Volker Seeling" userId="8df1d26b-f8b8-4cb7-98b5-17ea2927e8c1" providerId="ADAL" clId="{C6C42F40-DF78-4CDD-B0A5-A2BF136AF0CB}" dt="2023-03-03T16:18:35.546" v="404" actId="20577"/>
          <ac:spMkLst>
            <pc:docMk/>
            <pc:sldMk cId="2323741689" sldId="258"/>
            <ac:spMk id="11" creationId="{5776C42D-2B0D-9E17-F03D-6798174C6389}"/>
          </ac:spMkLst>
        </pc:spChg>
        <pc:spChg chg="add mod">
          <ac:chgData name="Dirk Volker Seeling" userId="8df1d26b-f8b8-4cb7-98b5-17ea2927e8c1" providerId="ADAL" clId="{C6C42F40-DF78-4CDD-B0A5-A2BF136AF0CB}" dt="2023-03-03T16:21:51.664" v="674" actId="1076"/>
          <ac:spMkLst>
            <pc:docMk/>
            <pc:sldMk cId="2323741689" sldId="258"/>
            <ac:spMk id="12" creationId="{31F03A33-D73D-97C0-2208-7B6F1D9B27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5F3D9-ABD3-473D-8801-635885844ED9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86C03-1789-47F6-BB2F-4705C73B4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1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B7D97-D361-8D49-38CC-7AB4D239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9B670D-AA09-24AF-836A-E45116556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9A4C2-6261-7587-FDE2-25E27A85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C225-900C-40F4-A49C-24E5706E1F35}" type="datetime1">
              <a:rPr lang="de-DE" smtClean="0"/>
              <a:t>03.03.2023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AE54C5-C70E-5799-CA21-8C8C2277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C3A4BE-44F7-935A-5E5C-27DE3CE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40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7EA9B-FCE5-8B95-961F-392B5154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9CB84-4616-E2CB-8085-32B526EED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151DC-AD4A-A29D-DBCC-B3999FFD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4B6-72D7-41C9-8E2B-CA4F5F3D8E74}" type="datetime1">
              <a:rPr lang="de-DE" smtClean="0"/>
              <a:t>03.03.2023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9DD97-FCF9-C996-236C-4E39807D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F7C81-75C9-DF8A-4486-FECF170B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33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A529A5-C10F-2755-63BF-1D02F0709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D6481B-0C7B-597A-278F-CE668559B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1CF26E-4F6E-6EA3-5EA3-2B8CDBA3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C9B2-D87E-4213-9377-4D3F5A0B3A52}" type="datetime1">
              <a:rPr lang="de-DE" smtClean="0"/>
              <a:t>03.03.2023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C4331B-A699-597F-3F21-37BFE369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C851FB-EACA-FB20-60C7-AF3F7211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09236-7C63-39B4-3C99-2F1C0A09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3C3F2-F3B9-D476-808F-6AEFEC633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BD0F1-EC9F-625A-DD6A-BC61CDD5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E926-1A3F-4D54-AC4C-9F31C102BFE2}" type="datetime1">
              <a:rPr lang="de-DE" smtClean="0"/>
              <a:t>03.03.2023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FF470A-8AA2-49ED-E8D1-7A2F7DCA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842E9-B056-888A-236D-26B1679E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4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59B2E-DE95-4A1C-CF57-11F9CB44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53D475-B9B6-0807-8C1A-BCBA8C79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2D601-9238-7675-8BEF-B1039730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F0D7-F575-4D14-ADA6-9833870E0720}" type="datetime1">
              <a:rPr lang="de-DE" smtClean="0"/>
              <a:t>03.03.2023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05FE9D-117F-86BB-EF85-C2C1126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FB402D-4E0F-C631-53FC-63565C8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3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27932-F3EB-5D71-9276-30554746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2F84E-11F0-C42D-3A41-7A36F9DE2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7E2CE3-042B-4AE4-47AF-428DC294F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BC5FD-2833-6117-CB03-74FECF14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5F08-3550-4EF4-BDCE-084AFE8498E8}" type="datetime1">
              <a:rPr lang="de-DE" smtClean="0"/>
              <a:t>03.03.2023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84C8BA-67A2-CBF9-F7AB-0232E9D0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710D8-A5B4-F68A-DED2-C193E90D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3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5436B-1389-D0E3-7679-854DEF92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026F57-3C08-DFA9-7E43-3E50018A1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6DFC0A-941E-CCEB-3378-6DFB591B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A5D45F-0EC6-E419-FF51-67D3E60D2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77C755-6B53-F26A-0F52-9E67B36DD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36F4A4-A01C-7AE4-D7F1-7A3FBF94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5942-5B87-42AE-8CD9-01F6524A1F79}" type="datetime1">
              <a:rPr lang="de-DE" smtClean="0"/>
              <a:t>03.03.2023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EB0BAF-9786-08FB-F192-AD41A24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D7D2E2-B5BF-4792-F629-F974F8C9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1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C558F-9E0C-01EC-E176-DC0F404C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287D36-D317-969A-7288-42636D43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9630-8AD7-4FE9-BB82-C6C5871C7540}" type="datetime1">
              <a:rPr lang="de-DE" smtClean="0"/>
              <a:t>03.03.2023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4C6FBA-2CE9-77C9-29D1-099F22D9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1C393B-0184-9D3D-BC5F-83DB924C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07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A96387-A494-B458-403F-EE1EB8E2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2471-D2B2-4F86-A257-22555DFDED48}" type="datetime1">
              <a:rPr lang="de-DE" smtClean="0"/>
              <a:t>03.03.2023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FB6B4E-5484-D572-1F8E-8449C27D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www.corona-solution.com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B3BCB7-C5C9-4409-8780-70297606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003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2D6F8-A1B0-4485-C56F-26EE016A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B3A2B4-3F94-FF8E-C76D-19C685EA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7CF363-6612-0C86-4BE5-191CBB7D0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661CA-4516-574D-1C40-C7FCFB9B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F8CE-75FE-46BB-A520-54B5CCE26BBB}" type="datetime1">
              <a:rPr lang="de-DE" smtClean="0"/>
              <a:t>03.03.2023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2FA125-09DD-A7B7-17DF-30B97C43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FEAFB-99A6-BCDA-497C-CB7B43C6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28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C165E-7D68-955D-7DE6-F4EDA9C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ED3DE6-0127-2AEE-95D0-744B1B013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4ABCBB-80B8-A0F8-6F5E-94C4FAB1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7E65AF-E9D8-3EA0-36F0-0029CA7B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C305-32F5-4DAC-80F9-4B8FE97E13E8}" type="datetime1">
              <a:rPr lang="de-DE" smtClean="0"/>
              <a:t>03.03.2023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657C22-B547-623E-31ED-32F142B6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A899E2-04E5-5F61-E497-6DE55022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5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4C81D5-91BD-4861-6C54-88D9C2DA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1025D5-E822-36A3-7AC9-DEF64084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C2E22-8955-2DEF-267E-F189C7D4C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3866-03CC-4C38-9174-6CAB7C83A7AD}" type="datetime1">
              <a:rPr lang="de-DE" smtClean="0"/>
              <a:t>03.03.2023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8EA29-ACA7-48D0-B955-8877471F8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www.corona-solution.com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917964-CE0D-E5FF-4B05-4DB54B1D3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F60B-D8E0-4875-854F-8E4286530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85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DEMO_MEXRT__custom_3182559/bookmark/table?lang=en&amp;bookmarkId=fdf06357-d1cc-4bf4-918c-5e902dc087f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F6BA52E-9308-1793-E678-54DEB988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1" y="745201"/>
            <a:ext cx="5554178" cy="537785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F0C424A-A28A-9DA1-5006-31046C9CC96B}"/>
              </a:ext>
            </a:extLst>
          </p:cNvPr>
          <p:cNvSpPr txBox="1"/>
          <p:nvPr/>
        </p:nvSpPr>
        <p:spPr>
          <a:xfrm>
            <a:off x="10171522" y="3638746"/>
            <a:ext cx="716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37,3%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CDFD81-7B74-6AB3-4401-9023409854A7}"/>
              </a:ext>
            </a:extLst>
          </p:cNvPr>
          <p:cNvSpPr txBox="1"/>
          <p:nvPr/>
        </p:nvSpPr>
        <p:spPr>
          <a:xfrm>
            <a:off x="228256" y="6235800"/>
            <a:ext cx="1193750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i="1" dirty="0">
                <a:hlinkClick r:id="rId3"/>
              </a:rPr>
              <a:t>Quelle: 2.3.2023: https://ec.europa.eu/eurostat/databrowser/view/DEMO_MEXRT__custom_3182559/bookmark/table?lang=en&amp;bookmarkId=fdf06357-d1cc-4bf4-918c-5e902dc087f6</a:t>
            </a:r>
            <a:endParaRPr lang="de-DE" sz="1100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E4CA78-91B0-A6AD-F076-3F93E092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1553"/>
            <a:ext cx="5551503" cy="55515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B81B810-84B7-834C-982F-A8436C6B1127}"/>
              </a:ext>
            </a:extLst>
          </p:cNvPr>
          <p:cNvSpPr txBox="1"/>
          <p:nvPr/>
        </p:nvSpPr>
        <p:spPr>
          <a:xfrm>
            <a:off x="266330" y="124287"/>
            <a:ext cx="11505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C00000"/>
                </a:solidFill>
              </a:rPr>
              <a:t>Steigende Übersterblichkeit von Juli auf Dezember 2022. Geringer Impfquote = Niedrige </a:t>
            </a:r>
            <a:r>
              <a:rPr lang="de-DE" sz="2200" b="1" dirty="0" err="1">
                <a:solidFill>
                  <a:srgbClr val="C00000"/>
                </a:solidFill>
              </a:rPr>
              <a:t>Überst</a:t>
            </a:r>
            <a:r>
              <a:rPr lang="de-DE" sz="22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18BC4FC-0F81-7BDA-4B34-B72B115B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F487-B48C-48F3-9D31-5189D7E19C1E}" type="datetime1">
              <a:rPr lang="de-DE" smtClean="0"/>
              <a:t>03.03.2023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897295BC-5FDC-472F-09A3-52113C20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8A408A6-3051-9C3A-9926-C426DDE7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A0E10E-E596-59E9-276E-DC2B59DA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052"/>
            <a:ext cx="12192000" cy="59029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464FC4C-1DD2-B791-CA22-CABC09D0B1C2}"/>
              </a:ext>
            </a:extLst>
          </p:cNvPr>
          <p:cNvSpPr txBox="1"/>
          <p:nvPr/>
        </p:nvSpPr>
        <p:spPr>
          <a:xfrm>
            <a:off x="266330" y="124287"/>
            <a:ext cx="11505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C00000"/>
                </a:solidFill>
              </a:rPr>
              <a:t>Steigende Übersterblichkeit von Januar bis Dezember 2022 in fast allen Ländern der EU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BE9B17-FCB5-5CB9-4628-D4C7A6E9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5F3B-6C3A-4113-A180-A7419DC6FCA1}" type="datetime1">
              <a:rPr lang="de-DE" smtClean="0"/>
              <a:t>03.03.2023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BE11D6-B035-E927-D706-220E7F4D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3349E3-F838-61E1-E5E4-24E94F0C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2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B883A0D-8E99-01F0-CB81-0C85C15E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04939"/>
            <a:ext cx="5157787" cy="823912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Zahlen International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57525A6-D457-DE4F-7F3B-146A774CE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28851"/>
            <a:ext cx="5157787" cy="158708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200" dirty="0"/>
              <a:t>Höchste Übersterblichkeit in Australien, Neuseeland. Beides Länder mit sehr strengen Corona-Regeln und hoher Impfquote.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200" dirty="0"/>
              <a:t>Niedrige Werte: Ungarn, Bulgarien haben sehr niedrige Impfquote.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77432CE-37F3-B59C-58DE-A5FFFA70E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04939"/>
            <a:ext cx="5183188" cy="823912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Empfehlung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CBBC31B-46B8-D21C-91CC-5BCC3E4FE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28851"/>
            <a:ext cx="5183188" cy="18005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de-DE" sz="2200" dirty="0"/>
              <a:t>Erfahrungsaustausch der Ärzte </a:t>
            </a:r>
          </a:p>
          <a:p>
            <a:pPr marL="514350" indent="-514350">
              <a:buAutoNum type="arabicPeriod"/>
            </a:pPr>
            <a:r>
              <a:rPr lang="de-DE" sz="2200" dirty="0"/>
              <a:t>Qualifizierung der Ärzte</a:t>
            </a:r>
          </a:p>
          <a:p>
            <a:pPr marL="514350" indent="-514350">
              <a:buAutoNum type="arabicPeriod"/>
            </a:pPr>
            <a:r>
              <a:rPr lang="de-DE" sz="2200" dirty="0"/>
              <a:t>Lernen für die Zukunft: Wie konnte das passieren-&gt; Ursachen beseitigen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BAAAB6-9099-1268-22CC-7117C30E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1A56-7850-4FB8-8C94-657EFF9976E7}" type="datetime1">
              <a:rPr lang="de-DE" smtClean="0"/>
              <a:t>03.03.2023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1C7DE-D4EF-43E7-8903-447DE5AD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www.corona-solution.com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1EC138-E02B-4A09-C5D0-1BB65199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F60B-D8E0-4875-854F-8E42865307F9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5804C4-5D9A-1CCF-0398-BE65B60BCF46}"/>
              </a:ext>
            </a:extLst>
          </p:cNvPr>
          <p:cNvSpPr txBox="1"/>
          <p:nvPr/>
        </p:nvSpPr>
        <p:spPr>
          <a:xfrm>
            <a:off x="769398" y="363994"/>
            <a:ext cx="11505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C00000"/>
                </a:solidFill>
              </a:rPr>
              <a:t>Was bedeutet die Übersterblichkeit konkret an Menschenleben? (Status: 3.3.2023)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0B85C8-2CAF-EA84-ACF9-E26C3929EC1B}"/>
              </a:ext>
            </a:extLst>
          </p:cNvPr>
          <p:cNvSpPr txBox="1"/>
          <p:nvPr/>
        </p:nvSpPr>
        <p:spPr>
          <a:xfrm>
            <a:off x="949911" y="794881"/>
            <a:ext cx="1073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EU-Impfjahre 2021 - 2023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581 Tsd. Todesfälle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infolge Übersterblichkeit 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ohne </a:t>
            </a:r>
            <a:r>
              <a:rPr lang="de-DE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Under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-Reporting-Faktor (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URF kalkulieren: 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abgeleitet aus England + Wales (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Owidat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-Vergleich) liefert 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URF 1,791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Übersterblichkeit mit URF = </a:t>
            </a:r>
            <a:r>
              <a:rPr lang="de-D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1,04 </a:t>
            </a:r>
            <a:r>
              <a:rPr lang="de-DE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Mio</a:t>
            </a:r>
            <a:r>
              <a:rPr lang="de-D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Tote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(ableitbar aus </a:t>
            </a: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ourworldindata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 Deutschland 2021-2023: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198.000 Tote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mehr als statistisch erwartet.</a:t>
            </a:r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76C42D-2B0D-9E17-F03D-6798174C6389}"/>
              </a:ext>
            </a:extLst>
          </p:cNvPr>
          <p:cNvSpPr txBox="1"/>
          <p:nvPr/>
        </p:nvSpPr>
        <p:spPr>
          <a:xfrm>
            <a:off x="801179" y="5569486"/>
            <a:ext cx="102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Danke an Volker Fuchs für die wöchentlichen Auswertung. Siehe Corona-Solution/Statistiken.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F03A33-D73D-97C0-2208-7B6F1D9B2770}"/>
              </a:ext>
            </a:extLst>
          </p:cNvPr>
          <p:cNvSpPr txBox="1"/>
          <p:nvPr/>
        </p:nvSpPr>
        <p:spPr>
          <a:xfrm>
            <a:off x="838200" y="470964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Starke Indizien aber keine Kausalitäten! </a:t>
            </a:r>
          </a:p>
          <a:p>
            <a:r>
              <a:rPr lang="de-DE" b="1" dirty="0">
                <a:solidFill>
                  <a:srgbClr val="C00000"/>
                </a:solidFill>
              </a:rPr>
              <a:t>Kommissar bitte ermitteln Sie!</a:t>
            </a:r>
          </a:p>
        </p:txBody>
      </p:sp>
    </p:spTree>
    <p:extLst>
      <p:ext uri="{BB962C8B-B14F-4D97-AF65-F5344CB8AC3E}">
        <p14:creationId xmlns:p14="http://schemas.microsoft.com/office/powerpoint/2010/main" val="232374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Breitbild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Volker Seeling</dc:creator>
  <cp:lastModifiedBy>Dirk Volker Seeling</cp:lastModifiedBy>
  <cp:revision>1</cp:revision>
  <dcterms:created xsi:type="dcterms:W3CDTF">2023-03-02T10:32:52Z</dcterms:created>
  <dcterms:modified xsi:type="dcterms:W3CDTF">2023-03-03T16:27:15Z</dcterms:modified>
</cp:coreProperties>
</file>